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7" r:id="rId4"/>
    <p:sldId id="268" r:id="rId5"/>
    <p:sldId id="269" r:id="rId6"/>
    <p:sldId id="262" r:id="rId7"/>
    <p:sldId id="271" r:id="rId8"/>
    <p:sldId id="272" r:id="rId9"/>
    <p:sldId id="270" r:id="rId10"/>
    <p:sldId id="279" r:id="rId11"/>
    <p:sldId id="263" r:id="rId12"/>
    <p:sldId id="278" r:id="rId13"/>
    <p:sldId id="273" r:id="rId14"/>
    <p:sldId id="280" r:id="rId15"/>
    <p:sldId id="266" r:id="rId16"/>
    <p:sldId id="274" r:id="rId17"/>
    <p:sldId id="275" r:id="rId18"/>
    <p:sldId id="276" r:id="rId19"/>
    <p:sldId id="264" r:id="rId20"/>
    <p:sldId id="265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FABAB"/>
    <a:srgbClr val="E6E6E6"/>
    <a:srgbClr val="0E797A"/>
    <a:srgbClr val="F7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203CE-B2A0-48BC-BDAF-6943BE618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34D86B-4BD8-45C0-BA42-A08FBAF0C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75BE1-D2D3-4654-9821-D1C91F54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AA63F-52ED-4FA2-B4DA-F8E7D096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89679-0473-4815-BC1E-A4B3B5C5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17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DE569-26CB-4458-9E48-88B2A6A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B0F35A-C5B3-4B2C-9A4F-CD63AD661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D02F3-F483-49B7-99CE-7CB7E08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104A6-80D2-4F11-ADD4-B3A82E6B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A85E8-9484-4AAD-973B-FD48BA2A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5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B9F0B-196C-405F-B289-8E9B9BF79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1BDA92-575B-428E-ABA4-A09FADDF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66B21-E960-442C-AF89-AF5144FA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2DE64-96B9-4865-BD24-182C1AB6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789A3-5B82-4E34-8C93-DBD3EEC7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61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1EF49-B191-4F76-8181-DEB88FA2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5B9BD-F615-4E1C-B573-750F09DC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7CCF8-90D9-4AB7-8340-B25CE18E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91D378-8AE9-4706-9123-B10BF442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05491-6C3D-4CB2-9E31-1F598E77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51A97-2651-4916-8815-F9314E41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C382A-F877-4CB9-8739-84C6BD9EF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DE304-AA6A-4EE4-BDAD-49A3594C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44707-25BB-4D90-9338-129AE6B6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08103-C1E1-45A9-9BF0-7FE631D7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4B010-8DB8-4E73-AABC-4D03B1A3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247C0-2C54-4A4E-A53A-197BE36DE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C8D5D6-6F50-4F72-90D0-5331019F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3DD16-1CFC-4DA5-8598-B07EADE7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5235CE-5D91-426B-9FA3-59189ED4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5A12DB-F329-46A4-97C2-050BBDA1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14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783DA-0141-4952-911D-4BEAF065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5ACB5-C8F6-4A84-A125-36197CB5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0A1C26-3096-400F-A9DC-15CBF326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DA911A-34AA-446F-98C5-CA64C69BB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B88472-D9B2-4FCA-9CF2-F9011DC5F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29918A-90CC-4A42-A6B9-332A511A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F75FE8-07E3-4CC9-B86F-B588E62D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4C9328-5BBE-4F43-A263-45442818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6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F9F3D-DA7E-4A0B-A0B6-BE87720C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D8140D-5E06-4493-844B-BE2BBFFB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84DBCD-C0DF-4FBA-A743-8618E639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0CC8E7-D571-46E2-BF0C-6D3E1800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9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9611C4-F346-4090-99FA-34DB1E23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CFB5D6-DE14-4BCD-AF22-2850BFBE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FDB496-DCFC-495B-A552-0E67F696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6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6BD73-8424-4310-B35E-082966D3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F8E29-B4E4-44A6-B80C-206B07A0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8E1F56-A851-4146-B13F-D2CAEA80C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044CA5-2E82-4E2D-AACD-A83F212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04239-EB88-4290-9C62-723645A0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1164A9-20E2-4673-B69C-FDF13285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8DF05-F9A2-47FF-B888-4298C6A8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42CDFC-6552-480B-9013-5855164AC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6A8322-D6FE-492E-BB9A-751A9EE41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A11773-1EDC-495B-B427-79E7F363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8941A-A950-45AE-B641-8F3B3478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5B1689-55CA-4B3F-9879-794142AA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6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4D56F5-E4AD-4BA5-8306-7CBD6507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B9195-1ADE-4874-B21B-9AE8A861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7AA73-221A-4FB8-84F8-8950A3A75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0D557-6FC2-43C2-94C4-A0C02B901CE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D7845-5DC8-4EF2-AABD-11834CF3B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40242-8698-47D4-ABD3-7549654D8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B3CAB-A4BE-49A7-99AF-BB7F76DE7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60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02522"/>
            <a:ext cx="12202001" cy="2554622"/>
            <a:chOff x="0" y="6453782"/>
            <a:chExt cx="18303001" cy="3831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BCC8A5-691F-4B02-ADC3-B4C2635ECE1E}"/>
              </a:ext>
            </a:extLst>
          </p:cNvPr>
          <p:cNvSpPr txBox="1"/>
          <p:nvPr/>
        </p:nvSpPr>
        <p:spPr>
          <a:xfrm>
            <a:off x="1018201" y="1832203"/>
            <a:ext cx="5923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0E79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Tree</a:t>
            </a:r>
            <a:endParaRPr lang="ko-KR" altLang="en-US" sz="8800" dirty="0">
              <a:solidFill>
                <a:srgbClr val="0E79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8A7AB-40C9-426D-A821-B3FD530155C0}"/>
              </a:ext>
            </a:extLst>
          </p:cNvPr>
          <p:cNvSpPr txBox="1"/>
          <p:nvPr/>
        </p:nvSpPr>
        <p:spPr>
          <a:xfrm>
            <a:off x="1018201" y="5164297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협업툴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82C1E-DB7C-4820-A310-DC22A4FFC0F5}"/>
              </a:ext>
            </a:extLst>
          </p:cNvPr>
          <p:cNvSpPr txBox="1"/>
          <p:nvPr/>
        </p:nvSpPr>
        <p:spPr>
          <a:xfrm>
            <a:off x="1018201" y="1493649"/>
            <a:ext cx="760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E797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VO.2</a:t>
            </a:r>
            <a:endParaRPr lang="ko-KR" altLang="en-US" sz="1600" dirty="0">
              <a:solidFill>
                <a:srgbClr val="0E797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F0496-BCCD-4E0D-9399-55ECFB257425}"/>
              </a:ext>
            </a:extLst>
          </p:cNvPr>
          <p:cNvSpPr txBox="1"/>
          <p:nvPr/>
        </p:nvSpPr>
        <p:spPr>
          <a:xfrm>
            <a:off x="11299970" y="630013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강유정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540439-B032-4453-B3A6-4B2E27FE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510" y="972112"/>
            <a:ext cx="10110798" cy="5449037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B4EF27D-8165-43E6-9096-4DCE0BE8C0FB}"/>
              </a:ext>
            </a:extLst>
          </p:cNvPr>
          <p:cNvSpPr/>
          <p:nvPr/>
        </p:nvSpPr>
        <p:spPr>
          <a:xfrm>
            <a:off x="3070038" y="5625944"/>
            <a:ext cx="7731452" cy="738664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551F6-9185-4274-AA51-546B746E3F41}"/>
              </a:ext>
            </a:extLst>
          </p:cNvPr>
          <p:cNvSpPr txBox="1"/>
          <p:nvPr/>
        </p:nvSpPr>
        <p:spPr>
          <a:xfrm>
            <a:off x="9583706" y="841380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46B8CD-34F6-474F-AC08-3AE8D45EAB47}"/>
              </a:ext>
            </a:extLst>
          </p:cNvPr>
          <p:cNvCxnSpPr>
            <a:cxnSpLocks/>
          </p:cNvCxnSpPr>
          <p:nvPr/>
        </p:nvCxnSpPr>
        <p:spPr>
          <a:xfrm flipV="1">
            <a:off x="7034336" y="4797594"/>
            <a:ext cx="0" cy="82835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66989-EE53-4C05-9DCB-7BE43D3BDF8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채팅방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BCABA-F35A-4C94-8935-74790F22A2F8}"/>
              </a:ext>
            </a:extLst>
          </p:cNvPr>
          <p:cNvSpPr txBox="1"/>
          <p:nvPr/>
        </p:nvSpPr>
        <p:spPr>
          <a:xfrm>
            <a:off x="6578211" y="4489817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입력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3599C9-2B40-4D87-9614-85546EAA9A9F}"/>
              </a:ext>
            </a:extLst>
          </p:cNvPr>
          <p:cNvCxnSpPr>
            <a:cxnSpLocks/>
          </p:cNvCxnSpPr>
          <p:nvPr/>
        </p:nvCxnSpPr>
        <p:spPr>
          <a:xfrm>
            <a:off x="3673763" y="2186229"/>
            <a:ext cx="0" cy="46449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4D5E4B19-B097-46A4-9854-6CAEF5406267}"/>
              </a:ext>
            </a:extLst>
          </p:cNvPr>
          <p:cNvSpPr/>
          <p:nvPr/>
        </p:nvSpPr>
        <p:spPr>
          <a:xfrm>
            <a:off x="3224570" y="1663009"/>
            <a:ext cx="659531" cy="52322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CFA6DA-50BD-42D2-B2BC-9BEDFA7CB880}"/>
              </a:ext>
            </a:extLst>
          </p:cNvPr>
          <p:cNvSpPr txBox="1"/>
          <p:nvPr/>
        </p:nvSpPr>
        <p:spPr>
          <a:xfrm>
            <a:off x="3263342" y="278498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사용자가 입력한 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내용</a:t>
            </a: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86822F66-C1D4-4B61-A26E-B1C545566E4F}"/>
              </a:ext>
            </a:extLst>
          </p:cNvPr>
          <p:cNvSpPr/>
          <p:nvPr/>
        </p:nvSpPr>
        <p:spPr>
          <a:xfrm>
            <a:off x="10309257" y="2132220"/>
            <a:ext cx="659521" cy="595147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BAC121-8701-4392-A8EA-2D12264F6C98}"/>
              </a:ext>
            </a:extLst>
          </p:cNvPr>
          <p:cNvCxnSpPr>
            <a:cxnSpLocks/>
          </p:cNvCxnSpPr>
          <p:nvPr/>
        </p:nvCxnSpPr>
        <p:spPr>
          <a:xfrm>
            <a:off x="10568296" y="2727367"/>
            <a:ext cx="0" cy="46449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185E7C-AA4F-4A0E-B8F5-4EECE257A0B3}"/>
              </a:ext>
            </a:extLst>
          </p:cNvPr>
          <p:cNvSpPr txBox="1"/>
          <p:nvPr/>
        </p:nvSpPr>
        <p:spPr>
          <a:xfrm>
            <a:off x="9932678" y="3240075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상대방이 입력한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내용</a:t>
            </a:r>
          </a:p>
        </p:txBody>
      </p:sp>
    </p:spTree>
    <p:extLst>
      <p:ext uri="{BB962C8B-B14F-4D97-AF65-F5344CB8AC3E}">
        <p14:creationId xmlns:p14="http://schemas.microsoft.com/office/powerpoint/2010/main" val="219406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A3CDB8-55F6-4E63-96A2-290163B5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8" y="1212943"/>
            <a:ext cx="9156312" cy="4566338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2CC81C-F1D2-4236-8822-BF18A4233D39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0E409C4-2CAC-4D4D-8EDE-5B1D645AB677}"/>
              </a:ext>
            </a:extLst>
          </p:cNvPr>
          <p:cNvSpPr/>
          <p:nvPr/>
        </p:nvSpPr>
        <p:spPr>
          <a:xfrm>
            <a:off x="10198319" y="5422525"/>
            <a:ext cx="326001" cy="188693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36A1-FBC8-4915-B1EE-67EDC1D75044}"/>
              </a:ext>
            </a:extLst>
          </p:cNvPr>
          <p:cNvSpPr txBox="1"/>
          <p:nvPr/>
        </p:nvSpPr>
        <p:spPr>
          <a:xfrm>
            <a:off x="10111276" y="5052898"/>
            <a:ext cx="160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 아이콘 클릭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11529-220E-474F-9707-3DF7B870615B}"/>
              </a:ext>
            </a:extLst>
          </p:cNvPr>
          <p:cNvSpPr txBox="1"/>
          <p:nvPr/>
        </p:nvSpPr>
        <p:spPr>
          <a:xfrm>
            <a:off x="5437287" y="3239242"/>
            <a:ext cx="3220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이메일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부서 조회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출근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퇴근 기록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시간 기준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33952E-0592-4297-BD62-A64559DC2AE0}"/>
              </a:ext>
            </a:extLst>
          </p:cNvPr>
          <p:cNvCxnSpPr>
            <a:cxnSpLocks/>
          </p:cNvCxnSpPr>
          <p:nvPr/>
        </p:nvCxnSpPr>
        <p:spPr>
          <a:xfrm>
            <a:off x="6367245" y="3832677"/>
            <a:ext cx="2290194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3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7621C7A-54DE-43FF-8E65-E0B0AEE3C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71" y="1082207"/>
            <a:ext cx="9989662" cy="504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CC81C-F1D2-4236-8822-BF18A4233D39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0E409C4-2CAC-4D4D-8EDE-5B1D645AB677}"/>
              </a:ext>
            </a:extLst>
          </p:cNvPr>
          <p:cNvSpPr/>
          <p:nvPr/>
        </p:nvSpPr>
        <p:spPr>
          <a:xfrm>
            <a:off x="10980732" y="1244266"/>
            <a:ext cx="326001" cy="182403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A36A1-FBC8-4915-B1EE-67EDC1D75044}"/>
              </a:ext>
            </a:extLst>
          </p:cNvPr>
          <p:cNvSpPr txBox="1"/>
          <p:nvPr/>
        </p:nvSpPr>
        <p:spPr>
          <a:xfrm>
            <a:off x="10029928" y="694747"/>
            <a:ext cx="1605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아이콘 클릭</a:t>
            </a:r>
          </a:p>
        </p:txBody>
      </p:sp>
    </p:spTree>
    <p:extLst>
      <p:ext uri="{BB962C8B-B14F-4D97-AF65-F5344CB8AC3E}">
        <p14:creationId xmlns:p14="http://schemas.microsoft.com/office/powerpoint/2010/main" val="66813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B72D57-B781-4DCE-8ED5-B158D181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75" y="1224791"/>
            <a:ext cx="9540930" cy="4815282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2CC81C-F1D2-4236-8822-BF18A4233D39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공통 코드 관리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0E409C4-2CAC-4D4D-8EDE-5B1D645AB677}"/>
              </a:ext>
            </a:extLst>
          </p:cNvPr>
          <p:cNvSpPr/>
          <p:nvPr/>
        </p:nvSpPr>
        <p:spPr>
          <a:xfrm>
            <a:off x="1543575" y="1895913"/>
            <a:ext cx="776719" cy="201335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44C82A79-6C34-4675-AA71-666E575CC3E3}"/>
              </a:ext>
            </a:extLst>
          </p:cNvPr>
          <p:cNvSpPr/>
          <p:nvPr/>
        </p:nvSpPr>
        <p:spPr>
          <a:xfrm>
            <a:off x="2996268" y="2241260"/>
            <a:ext cx="3983372" cy="25027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1EC829C-07D4-4190-9C4F-C8E9BA207768}"/>
              </a:ext>
            </a:extLst>
          </p:cNvPr>
          <p:cNvCxnSpPr>
            <a:cxnSpLocks/>
          </p:cNvCxnSpPr>
          <p:nvPr/>
        </p:nvCxnSpPr>
        <p:spPr>
          <a:xfrm>
            <a:off x="6979640" y="2381381"/>
            <a:ext cx="65434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6B09A5-FDA5-45E7-A9E5-44491BE4DAE6}"/>
              </a:ext>
            </a:extLst>
          </p:cNvPr>
          <p:cNvCxnSpPr>
            <a:cxnSpLocks/>
          </p:cNvCxnSpPr>
          <p:nvPr/>
        </p:nvCxnSpPr>
        <p:spPr>
          <a:xfrm>
            <a:off x="4850235" y="2491530"/>
            <a:ext cx="0" cy="194624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D5006B-7618-4C08-9D92-6E4EF10B4E96}"/>
              </a:ext>
            </a:extLst>
          </p:cNvPr>
          <p:cNvSpPr txBox="1"/>
          <p:nvPr/>
        </p:nvSpPr>
        <p:spPr>
          <a:xfrm>
            <a:off x="4134380" y="4534157"/>
            <a:ext cx="1961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내용 변경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D554D-FFD2-4F0E-9B83-9A9116EC38AD}"/>
              </a:ext>
            </a:extLst>
          </p:cNvPr>
          <p:cNvSpPr txBox="1"/>
          <p:nvPr/>
        </p:nvSpPr>
        <p:spPr>
          <a:xfrm>
            <a:off x="6979640" y="1942288"/>
            <a:ext cx="325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상세보기 코드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value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</a:t>
            </a: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6B560228-7023-46A4-B643-9CBB072FE4CF}"/>
              </a:ext>
            </a:extLst>
          </p:cNvPr>
          <p:cNvSpPr/>
          <p:nvPr/>
        </p:nvSpPr>
        <p:spPr>
          <a:xfrm>
            <a:off x="9739617" y="1589167"/>
            <a:ext cx="412459" cy="25027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37B8C1-2E5E-4210-BC52-06FA1A725B1C}"/>
              </a:ext>
            </a:extLst>
          </p:cNvPr>
          <p:cNvCxnSpPr>
            <a:cxnSpLocks/>
          </p:cNvCxnSpPr>
          <p:nvPr/>
        </p:nvCxnSpPr>
        <p:spPr>
          <a:xfrm flipV="1">
            <a:off x="9945846" y="1152941"/>
            <a:ext cx="0" cy="4362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98E531-864A-4110-8239-E2EDC18F2A18}"/>
              </a:ext>
            </a:extLst>
          </p:cNvPr>
          <p:cNvSpPr/>
          <p:nvPr/>
        </p:nvSpPr>
        <p:spPr>
          <a:xfrm>
            <a:off x="2870724" y="1811914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9EDC61-434C-472D-8952-F2FC455BB9BD}"/>
              </a:ext>
            </a:extLst>
          </p:cNvPr>
          <p:cNvSpPr txBox="1"/>
          <p:nvPr/>
        </p:nvSpPr>
        <p:spPr>
          <a:xfrm>
            <a:off x="8768241" y="768753"/>
            <a:ext cx="2355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입력된 내용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0CAFB113-5BA1-442D-9669-EBFEB52A8306}"/>
              </a:ext>
            </a:extLst>
          </p:cNvPr>
          <p:cNvSpPr/>
          <p:nvPr/>
        </p:nvSpPr>
        <p:spPr>
          <a:xfrm>
            <a:off x="10152076" y="4187506"/>
            <a:ext cx="412459" cy="25027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B9A03EF-AA5B-49F4-A69B-CD3273E056FE}"/>
              </a:ext>
            </a:extLst>
          </p:cNvPr>
          <p:cNvCxnSpPr>
            <a:cxnSpLocks/>
          </p:cNvCxnSpPr>
          <p:nvPr/>
        </p:nvCxnSpPr>
        <p:spPr>
          <a:xfrm flipV="1">
            <a:off x="10372984" y="3751280"/>
            <a:ext cx="0" cy="4362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DFA3C4-DB3C-4C38-B583-A7B38221412A}"/>
              </a:ext>
            </a:extLst>
          </p:cNvPr>
          <p:cNvSpPr txBox="1"/>
          <p:nvPr/>
        </p:nvSpPr>
        <p:spPr>
          <a:xfrm>
            <a:off x="9405628" y="3443503"/>
            <a:ext cx="193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선택된 </a:t>
            </a:r>
            <a:r>
              <a:rPr lang="ko-KR" altLang="en-US" sz="1400" b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 삭제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286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2710D4-C4A8-40E6-A8DD-65D75144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13" y="1140791"/>
            <a:ext cx="9837399" cy="4949506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2CC81C-F1D2-4236-8822-BF18A4233D39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공통 코드 관리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44C82A79-6C34-4675-AA71-666E575CC3E3}"/>
              </a:ext>
            </a:extLst>
          </p:cNvPr>
          <p:cNvSpPr/>
          <p:nvPr/>
        </p:nvSpPr>
        <p:spPr>
          <a:xfrm>
            <a:off x="6441345" y="1587706"/>
            <a:ext cx="412459" cy="25027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D554D-FFD2-4F0E-9B83-9A9116EC38AD}"/>
              </a:ext>
            </a:extLst>
          </p:cNvPr>
          <p:cNvSpPr txBox="1"/>
          <p:nvPr/>
        </p:nvSpPr>
        <p:spPr>
          <a:xfrm>
            <a:off x="8214131" y="1472900"/>
            <a:ext cx="171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Input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초기화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98E531-864A-4110-8239-E2EDC18F2A18}"/>
              </a:ext>
            </a:extLst>
          </p:cNvPr>
          <p:cNvSpPr/>
          <p:nvPr/>
        </p:nvSpPr>
        <p:spPr>
          <a:xfrm>
            <a:off x="5525629" y="1528175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ko-KR" altLang="en-US" dirty="0"/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10F1A358-F1D5-42CA-898F-94D50D4CAFC4}"/>
              </a:ext>
            </a:extLst>
          </p:cNvPr>
          <p:cNvSpPr/>
          <p:nvPr/>
        </p:nvSpPr>
        <p:spPr>
          <a:xfrm>
            <a:off x="7935984" y="2210703"/>
            <a:ext cx="2592198" cy="915417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A5F7473-3A2C-446B-91E4-716363D8063A}"/>
              </a:ext>
            </a:extLst>
          </p:cNvPr>
          <p:cNvCxnSpPr>
            <a:cxnSpLocks/>
          </p:cNvCxnSpPr>
          <p:nvPr/>
        </p:nvCxnSpPr>
        <p:spPr>
          <a:xfrm flipV="1">
            <a:off x="9176326" y="1776091"/>
            <a:ext cx="0" cy="4362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1A3F417A-BEDB-4673-AF4A-263322037855}"/>
              </a:ext>
            </a:extLst>
          </p:cNvPr>
          <p:cNvSpPr/>
          <p:nvPr/>
        </p:nvSpPr>
        <p:spPr>
          <a:xfrm>
            <a:off x="7777992" y="4916858"/>
            <a:ext cx="2592198" cy="915417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5C4C46-EF5B-4E6A-9724-F5FB03990D1D}"/>
              </a:ext>
            </a:extLst>
          </p:cNvPr>
          <p:cNvCxnSpPr>
            <a:cxnSpLocks/>
          </p:cNvCxnSpPr>
          <p:nvPr/>
        </p:nvCxnSpPr>
        <p:spPr>
          <a:xfrm flipV="1">
            <a:off x="9074091" y="4480632"/>
            <a:ext cx="0" cy="4362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3FC4A7B-9DED-420C-88CF-FDDCB1594B86}"/>
              </a:ext>
            </a:extLst>
          </p:cNvPr>
          <p:cNvSpPr txBox="1"/>
          <p:nvPr/>
        </p:nvSpPr>
        <p:spPr>
          <a:xfrm>
            <a:off x="8130241" y="4172855"/>
            <a:ext cx="171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Input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초기화</a:t>
            </a:r>
          </a:p>
        </p:txBody>
      </p:sp>
    </p:spTree>
    <p:extLst>
      <p:ext uri="{BB962C8B-B14F-4D97-AF65-F5344CB8AC3E}">
        <p14:creationId xmlns:p14="http://schemas.microsoft.com/office/powerpoint/2010/main" val="355040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FCA5E8-A16E-4239-99B9-D1247C154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02" y="1041024"/>
            <a:ext cx="10179159" cy="5108106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CCB689-267E-4BFA-9A99-D9C8BCF7E66D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근태 목록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2CF7F850-1A60-4F6B-A67F-6D5DF995B3C6}"/>
              </a:ext>
            </a:extLst>
          </p:cNvPr>
          <p:cNvSpPr/>
          <p:nvPr/>
        </p:nvSpPr>
        <p:spPr>
          <a:xfrm>
            <a:off x="1395369" y="2397157"/>
            <a:ext cx="717406" cy="192946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39E2386B-66BD-45A0-8592-2AEB1996340E}"/>
              </a:ext>
            </a:extLst>
          </p:cNvPr>
          <p:cNvSpPr/>
          <p:nvPr/>
        </p:nvSpPr>
        <p:spPr>
          <a:xfrm>
            <a:off x="8134378" y="2539767"/>
            <a:ext cx="2930700" cy="35653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6B8B1-EFF1-4DA5-B674-0819ABCE10E2}"/>
              </a:ext>
            </a:extLst>
          </p:cNvPr>
          <p:cNvSpPr txBox="1"/>
          <p:nvPr/>
        </p:nvSpPr>
        <p:spPr>
          <a:xfrm>
            <a:off x="9982820" y="2185853"/>
            <a:ext cx="1552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검색</a:t>
            </a:r>
          </a:p>
        </p:txBody>
      </p:sp>
    </p:spTree>
    <p:extLst>
      <p:ext uri="{BB962C8B-B14F-4D97-AF65-F5344CB8AC3E}">
        <p14:creationId xmlns:p14="http://schemas.microsoft.com/office/powerpoint/2010/main" val="262420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8A317C-849B-41F9-99A5-C4EC5BE2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27" y="2887393"/>
            <a:ext cx="7033418" cy="3540508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CCB689-267E-4BFA-9A99-D9C8BCF7E66D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근태 등록</a:t>
            </a: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12260418-BF74-4B48-9C38-95B819C16E76}"/>
              </a:ext>
            </a:extLst>
          </p:cNvPr>
          <p:cNvSpPr/>
          <p:nvPr/>
        </p:nvSpPr>
        <p:spPr>
          <a:xfrm>
            <a:off x="2887664" y="2875684"/>
            <a:ext cx="7581180" cy="3144475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2898ECDB-F140-4579-8104-FF4119D0D3FB}"/>
              </a:ext>
            </a:extLst>
          </p:cNvPr>
          <p:cNvSpPr/>
          <p:nvPr/>
        </p:nvSpPr>
        <p:spPr>
          <a:xfrm>
            <a:off x="2887664" y="6020160"/>
            <a:ext cx="6807813" cy="41944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EE160E75-9963-48EB-ADF6-176ABAF3FC81}"/>
              </a:ext>
            </a:extLst>
          </p:cNvPr>
          <p:cNvSpPr/>
          <p:nvPr/>
        </p:nvSpPr>
        <p:spPr>
          <a:xfrm>
            <a:off x="10117742" y="6020160"/>
            <a:ext cx="351103" cy="41944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FC7496B0-0979-4CDA-A245-4B4E7C53B88D}"/>
              </a:ext>
            </a:extLst>
          </p:cNvPr>
          <p:cNvSpPr/>
          <p:nvPr/>
        </p:nvSpPr>
        <p:spPr>
          <a:xfrm>
            <a:off x="9695477" y="6287296"/>
            <a:ext cx="422264" cy="152313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E0A760BE-1082-4276-9931-6979399229D2}"/>
              </a:ext>
            </a:extLst>
          </p:cNvPr>
          <p:cNvSpPr/>
          <p:nvPr/>
        </p:nvSpPr>
        <p:spPr>
          <a:xfrm>
            <a:off x="9695475" y="6020160"/>
            <a:ext cx="422265" cy="250359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3133D02-5A37-4208-ABF5-4FC050622B3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003100" y="4380870"/>
            <a:ext cx="1903508" cy="16392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C1C1CB-E031-43D3-B0E6-4A2F9E55D269}"/>
              </a:ext>
            </a:extLst>
          </p:cNvPr>
          <p:cNvSpPr txBox="1"/>
          <p:nvPr/>
        </p:nvSpPr>
        <p:spPr>
          <a:xfrm>
            <a:off x="6800993" y="451569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근태 등록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6A1BAD-962C-4CEE-963B-73CE3625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14" y="863948"/>
            <a:ext cx="7592485" cy="36200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3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CCB689-267E-4BFA-9A99-D9C8BCF7E66D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근태 수정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06D1AB-05C2-4BF7-BEF1-C7F992BF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7" y="826120"/>
            <a:ext cx="7581181" cy="3814282"/>
          </a:xfrm>
          <a:prstGeom prst="rect">
            <a:avLst/>
          </a:prstGeom>
        </p:spPr>
      </p:pic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12260418-BF74-4B48-9C38-95B819C16E76}"/>
              </a:ext>
            </a:extLst>
          </p:cNvPr>
          <p:cNvSpPr/>
          <p:nvPr/>
        </p:nvSpPr>
        <p:spPr>
          <a:xfrm>
            <a:off x="486297" y="826120"/>
            <a:ext cx="7581180" cy="1669835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2898ECDB-F140-4579-8104-FF4119D0D3FB}"/>
              </a:ext>
            </a:extLst>
          </p:cNvPr>
          <p:cNvSpPr/>
          <p:nvPr/>
        </p:nvSpPr>
        <p:spPr>
          <a:xfrm>
            <a:off x="486296" y="2680514"/>
            <a:ext cx="7581180" cy="1976666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CC454DA2-1EDD-4508-83E6-779DAD48F155}"/>
              </a:ext>
            </a:extLst>
          </p:cNvPr>
          <p:cNvSpPr/>
          <p:nvPr/>
        </p:nvSpPr>
        <p:spPr>
          <a:xfrm>
            <a:off x="486294" y="2495955"/>
            <a:ext cx="1274140" cy="18455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A491C831-8C20-40BC-BA68-D9858361DBC0}"/>
              </a:ext>
            </a:extLst>
          </p:cNvPr>
          <p:cNvSpPr/>
          <p:nvPr/>
        </p:nvSpPr>
        <p:spPr>
          <a:xfrm>
            <a:off x="7671883" y="2495955"/>
            <a:ext cx="395593" cy="184558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F1589F7D-9ADC-43C5-95F5-BC31362B6F5F}"/>
              </a:ext>
            </a:extLst>
          </p:cNvPr>
          <p:cNvSpPr/>
          <p:nvPr/>
        </p:nvSpPr>
        <p:spPr>
          <a:xfrm>
            <a:off x="1760434" y="2482902"/>
            <a:ext cx="5911447" cy="222985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C8FA21-02C6-4BAB-B926-2FBEACAE29CF}"/>
              </a:ext>
            </a:extLst>
          </p:cNvPr>
          <p:cNvSpPr txBox="1"/>
          <p:nvPr/>
        </p:nvSpPr>
        <p:spPr>
          <a:xfrm>
            <a:off x="2308607" y="373592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근태 수정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7FF894-B728-43A5-B1C0-9022AD8CE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383" y="3362107"/>
            <a:ext cx="7143030" cy="3401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55C3FE3-C0C1-49CA-9852-06EA778C205F}"/>
              </a:ext>
            </a:extLst>
          </p:cNvPr>
          <p:cNvCxnSpPr>
            <a:cxnSpLocks/>
          </p:cNvCxnSpPr>
          <p:nvPr/>
        </p:nvCxnSpPr>
        <p:spPr>
          <a:xfrm>
            <a:off x="3002067" y="2705887"/>
            <a:ext cx="1125316" cy="131244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C1E5C350-F380-4B81-918F-8D1937356860}"/>
              </a:ext>
            </a:extLst>
          </p:cNvPr>
          <p:cNvSpPr/>
          <p:nvPr/>
        </p:nvSpPr>
        <p:spPr>
          <a:xfrm>
            <a:off x="4205464" y="3907784"/>
            <a:ext cx="6986868" cy="1465236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CC817-2499-4237-8BBC-32A468529F9C}"/>
              </a:ext>
            </a:extLst>
          </p:cNvPr>
          <p:cNvSpPr txBox="1"/>
          <p:nvPr/>
        </p:nvSpPr>
        <p:spPr>
          <a:xfrm>
            <a:off x="8195839" y="3303492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출근시각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퇴근시각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지각여부 수정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날짜는 변경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8270551F-9774-4670-862A-1663DC58F327}"/>
              </a:ext>
            </a:extLst>
          </p:cNvPr>
          <p:cNvSpPr/>
          <p:nvPr/>
        </p:nvSpPr>
        <p:spPr>
          <a:xfrm>
            <a:off x="9389750" y="6269068"/>
            <a:ext cx="702116" cy="356718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602A70F-A988-4B3D-96A5-3221290F9623}"/>
              </a:ext>
            </a:extLst>
          </p:cNvPr>
          <p:cNvCxnSpPr>
            <a:cxnSpLocks/>
          </p:cNvCxnSpPr>
          <p:nvPr/>
        </p:nvCxnSpPr>
        <p:spPr>
          <a:xfrm flipH="1">
            <a:off x="8623882" y="6447427"/>
            <a:ext cx="573011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1095A7-3B09-46CA-BF06-83514D447C8B}"/>
              </a:ext>
            </a:extLst>
          </p:cNvPr>
          <p:cNvSpPr txBox="1"/>
          <p:nvPr/>
        </p:nvSpPr>
        <p:spPr>
          <a:xfrm>
            <a:off x="7388874" y="6132433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선택된 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근태 기록 삭제</a:t>
            </a:r>
          </a:p>
        </p:txBody>
      </p:sp>
    </p:spTree>
    <p:extLst>
      <p:ext uri="{BB962C8B-B14F-4D97-AF65-F5344CB8AC3E}">
        <p14:creationId xmlns:p14="http://schemas.microsoft.com/office/powerpoint/2010/main" val="3002592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B64050-2F6D-4B66-B487-CFAFC151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57" y="946040"/>
            <a:ext cx="10486239" cy="5286858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CA29A4-7DAB-435F-9B93-F9959E49A87C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직원 목록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3CDD0CF-0984-4D74-BFF1-B366B7B9AA3B}"/>
              </a:ext>
            </a:extLst>
          </p:cNvPr>
          <p:cNvSpPr/>
          <p:nvPr/>
        </p:nvSpPr>
        <p:spPr>
          <a:xfrm>
            <a:off x="902257" y="2709646"/>
            <a:ext cx="717406" cy="192946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3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A790CC-6D6D-4465-ABC2-7928A5E7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61" y="3333548"/>
            <a:ext cx="6183583" cy="3117583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CA29A4-7DAB-435F-9B93-F9959E49A87C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직원 수정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4F8B063C-3AB1-4010-9AC1-297C6218E051}"/>
              </a:ext>
            </a:extLst>
          </p:cNvPr>
          <p:cNvSpPr/>
          <p:nvPr/>
        </p:nvSpPr>
        <p:spPr>
          <a:xfrm>
            <a:off x="5094441" y="3338008"/>
            <a:ext cx="4873727" cy="310954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80F04B0D-5B4D-422B-AC57-1667AEA27E26}"/>
              </a:ext>
            </a:extLst>
          </p:cNvPr>
          <p:cNvSpPr/>
          <p:nvPr/>
        </p:nvSpPr>
        <p:spPr>
          <a:xfrm>
            <a:off x="10326401" y="3333547"/>
            <a:ext cx="870043" cy="3109549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0001F6E5-303E-488E-9BF6-CE6901989E06}"/>
              </a:ext>
            </a:extLst>
          </p:cNvPr>
          <p:cNvSpPr/>
          <p:nvPr/>
        </p:nvSpPr>
        <p:spPr>
          <a:xfrm>
            <a:off x="9965135" y="4266123"/>
            <a:ext cx="358956" cy="2176973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6CDFB458-3944-4438-B9CE-B40A8EBDA2C7}"/>
              </a:ext>
            </a:extLst>
          </p:cNvPr>
          <p:cNvSpPr/>
          <p:nvPr/>
        </p:nvSpPr>
        <p:spPr>
          <a:xfrm>
            <a:off x="9968168" y="3330931"/>
            <a:ext cx="358956" cy="728477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0A7246D7-4777-4C97-BBF2-7808CB2C14DB}"/>
              </a:ext>
            </a:extLst>
          </p:cNvPr>
          <p:cNvSpPr/>
          <p:nvPr/>
        </p:nvSpPr>
        <p:spPr>
          <a:xfrm>
            <a:off x="9946961" y="4064733"/>
            <a:ext cx="358956" cy="204099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79ED92-853C-4C55-BBC8-C5DB6CA98046}"/>
              </a:ext>
            </a:extLst>
          </p:cNvPr>
          <p:cNvSpPr txBox="1"/>
          <p:nvPr/>
        </p:nvSpPr>
        <p:spPr>
          <a:xfrm>
            <a:off x="8660200" y="380093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수정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팝업창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C7638E-5A8D-483A-B61D-F147A399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67" y="1016563"/>
            <a:ext cx="6421168" cy="4119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3CDD0CF-0984-4D74-BFF1-B366B7B9AA3B}"/>
              </a:ext>
            </a:extLst>
          </p:cNvPr>
          <p:cNvSpPr/>
          <p:nvPr/>
        </p:nvSpPr>
        <p:spPr>
          <a:xfrm>
            <a:off x="7171085" y="4684533"/>
            <a:ext cx="706177" cy="332084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8195F66-EA71-4C7A-9641-A661D292E27A}"/>
              </a:ext>
            </a:extLst>
          </p:cNvPr>
          <p:cNvCxnSpPr>
            <a:cxnSpLocks/>
          </p:cNvCxnSpPr>
          <p:nvPr/>
        </p:nvCxnSpPr>
        <p:spPr>
          <a:xfrm flipH="1">
            <a:off x="7759817" y="4158842"/>
            <a:ext cx="212677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2C614E4-F41E-4A7E-8C02-B56F4E93B6B7}"/>
              </a:ext>
            </a:extLst>
          </p:cNvPr>
          <p:cNvCxnSpPr>
            <a:cxnSpLocks/>
          </p:cNvCxnSpPr>
          <p:nvPr/>
        </p:nvCxnSpPr>
        <p:spPr>
          <a:xfrm flipH="1">
            <a:off x="4736208" y="5016617"/>
            <a:ext cx="2861908" cy="64487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1F1211-34F2-4A6A-8FA1-985FDEB998C2}"/>
              </a:ext>
            </a:extLst>
          </p:cNvPr>
          <p:cNvSpPr txBox="1"/>
          <p:nvPr/>
        </p:nvSpPr>
        <p:spPr>
          <a:xfrm>
            <a:off x="3369774" y="5399883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선택된 직원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탈퇴 처리</a:t>
            </a:r>
          </a:p>
        </p:txBody>
      </p:sp>
    </p:spTree>
    <p:extLst>
      <p:ext uri="{BB962C8B-B14F-4D97-AF65-F5344CB8AC3E}">
        <p14:creationId xmlns:p14="http://schemas.microsoft.com/office/powerpoint/2010/main" val="62859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C65640-1509-42A0-8CE8-2ED81FAAFDF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BA884B-4C65-4BE9-83C3-171CC99D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86" y="1031449"/>
            <a:ext cx="9766460" cy="49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48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B70538-105C-4415-8CF0-F75979129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25" y="915568"/>
            <a:ext cx="10415470" cy="5154377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9755DC-AB5C-494E-83DC-1BEF9B277523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정보 수정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CC2A34AF-C3FD-48A3-81D1-28D7D092AF5E}"/>
              </a:ext>
            </a:extLst>
          </p:cNvPr>
          <p:cNvSpPr/>
          <p:nvPr/>
        </p:nvSpPr>
        <p:spPr>
          <a:xfrm>
            <a:off x="3387749" y="1629442"/>
            <a:ext cx="6997822" cy="3599116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6C0A2-0C94-476E-BD88-210EC43E6804}"/>
              </a:ext>
            </a:extLst>
          </p:cNvPr>
          <p:cNvSpPr txBox="1"/>
          <p:nvPr/>
        </p:nvSpPr>
        <p:spPr>
          <a:xfrm>
            <a:off x="3264742" y="1291394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휴대번호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생년월일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부서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70759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ED56D94-9A9A-4C0F-8FEA-B2EF9A0A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91" y="847166"/>
            <a:ext cx="10300525" cy="5163668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9755DC-AB5C-494E-83DC-1BEF9B277523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 번호 변경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0E39850-ADB5-4A72-BDC0-DB6350B80D9D}"/>
              </a:ext>
            </a:extLst>
          </p:cNvPr>
          <p:cNvSpPr/>
          <p:nvPr/>
        </p:nvSpPr>
        <p:spPr>
          <a:xfrm>
            <a:off x="5461233" y="2390861"/>
            <a:ext cx="3196206" cy="478173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97768-FB0C-4B69-A310-1FC9FE7A0A35}"/>
              </a:ext>
            </a:extLst>
          </p:cNvPr>
          <p:cNvSpPr txBox="1"/>
          <p:nvPr/>
        </p:nvSpPr>
        <p:spPr>
          <a:xfrm>
            <a:off x="5381114" y="2022226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비밀번호 입력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9D41994E-65C7-4ACF-AC66-74661F7F8773}"/>
              </a:ext>
            </a:extLst>
          </p:cNvPr>
          <p:cNvSpPr/>
          <p:nvPr/>
        </p:nvSpPr>
        <p:spPr>
          <a:xfrm>
            <a:off x="5461233" y="3020037"/>
            <a:ext cx="3196206" cy="554154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6613216-EC03-4B4F-9D30-D87AE1F2262C}"/>
              </a:ext>
            </a:extLst>
          </p:cNvPr>
          <p:cNvCxnSpPr>
            <a:cxnSpLocks/>
          </p:cNvCxnSpPr>
          <p:nvPr/>
        </p:nvCxnSpPr>
        <p:spPr>
          <a:xfrm flipH="1">
            <a:off x="4370664" y="3336721"/>
            <a:ext cx="1090570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62EF72-FC44-407A-A65D-27ACA477A33A}"/>
              </a:ext>
            </a:extLst>
          </p:cNvPr>
          <p:cNvSpPr txBox="1"/>
          <p:nvPr/>
        </p:nvSpPr>
        <p:spPr>
          <a:xfrm>
            <a:off x="2727824" y="2758427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특수문자가 포함된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숫자의 조합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이상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 확인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587197DC-1B48-40E1-B0C1-155E6F63A3BB}"/>
              </a:ext>
            </a:extLst>
          </p:cNvPr>
          <p:cNvSpPr/>
          <p:nvPr/>
        </p:nvSpPr>
        <p:spPr>
          <a:xfrm>
            <a:off x="5461233" y="3725194"/>
            <a:ext cx="3196206" cy="554154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61C05A-3847-4D65-9DE1-C2C3737F4B78}"/>
              </a:ext>
            </a:extLst>
          </p:cNvPr>
          <p:cNvCxnSpPr>
            <a:cxnSpLocks/>
          </p:cNvCxnSpPr>
          <p:nvPr/>
        </p:nvCxnSpPr>
        <p:spPr>
          <a:xfrm flipH="1">
            <a:off x="4370664" y="4018350"/>
            <a:ext cx="1090570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F14FC5-B139-45DA-B527-7BB235A0ABB9}"/>
              </a:ext>
            </a:extLst>
          </p:cNvPr>
          <p:cNvSpPr txBox="1"/>
          <p:nvPr/>
        </p:nvSpPr>
        <p:spPr>
          <a:xfrm>
            <a:off x="3023819" y="3756740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 비밀번호와 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일치하는지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13102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CC724B-248B-4472-8854-B975AE5C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8" y="1007211"/>
            <a:ext cx="7245641" cy="36473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83342-E324-4C82-AB2F-975EB2E2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89" y="2562627"/>
            <a:ext cx="6787539" cy="3395542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3F28A4-9FE9-4F00-81CF-4A7FFBE4D554}"/>
              </a:ext>
            </a:extLst>
          </p:cNvPr>
          <p:cNvSpPr/>
          <p:nvPr/>
        </p:nvSpPr>
        <p:spPr>
          <a:xfrm>
            <a:off x="2375704" y="2853690"/>
            <a:ext cx="1048623" cy="31524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65640-1509-42A0-8CE8-2ED81FAAFDF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가입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0BB4EA-DC10-427F-BF7E-268776CE3507}"/>
              </a:ext>
            </a:extLst>
          </p:cNvPr>
          <p:cNvCxnSpPr>
            <a:cxnSpLocks/>
          </p:cNvCxnSpPr>
          <p:nvPr/>
        </p:nvCxnSpPr>
        <p:spPr>
          <a:xfrm flipV="1">
            <a:off x="3447875" y="3005408"/>
            <a:ext cx="1927315" cy="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3221CD-E5B0-44DA-A076-F50E3E9AB54B}"/>
              </a:ext>
            </a:extLst>
          </p:cNvPr>
          <p:cNvSpPr txBox="1"/>
          <p:nvPr/>
        </p:nvSpPr>
        <p:spPr>
          <a:xfrm>
            <a:off x="3447875" y="266624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페이지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B87C5F-58ED-4938-B151-99E93B80D385}"/>
              </a:ext>
            </a:extLst>
          </p:cNvPr>
          <p:cNvCxnSpPr>
            <a:cxnSpLocks/>
          </p:cNvCxnSpPr>
          <p:nvPr/>
        </p:nvCxnSpPr>
        <p:spPr>
          <a:xfrm flipV="1">
            <a:off x="5880682" y="5187945"/>
            <a:ext cx="780177" cy="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A5899D-B5AE-4B5C-8619-1C2E16DC4554}"/>
              </a:ext>
            </a:extLst>
          </p:cNvPr>
          <p:cNvSpPr txBox="1"/>
          <p:nvPr/>
        </p:nvSpPr>
        <p:spPr>
          <a:xfrm>
            <a:off x="3618389" y="4897726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휴대번호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생년월일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D4EDC-C595-449B-BA6C-BFF433F2A89A}"/>
              </a:ext>
            </a:extLst>
          </p:cNvPr>
          <p:cNvSpPr/>
          <p:nvPr/>
        </p:nvSpPr>
        <p:spPr>
          <a:xfrm>
            <a:off x="6920552" y="3953539"/>
            <a:ext cx="2722098" cy="47584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DAFF27-BA95-47A5-9F43-1DF2B4BEF58C}"/>
              </a:ext>
            </a:extLst>
          </p:cNvPr>
          <p:cNvSpPr txBox="1"/>
          <p:nvPr/>
        </p:nvSpPr>
        <p:spPr>
          <a:xfrm>
            <a:off x="6096000" y="1721752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특수문자가 포함된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숫자의 조합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이상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 확인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21EF2E-3779-4C03-8F81-10E576766F3E}"/>
              </a:ext>
            </a:extLst>
          </p:cNvPr>
          <p:cNvCxnSpPr>
            <a:cxnSpLocks/>
          </p:cNvCxnSpPr>
          <p:nvPr/>
        </p:nvCxnSpPr>
        <p:spPr>
          <a:xfrm flipV="1">
            <a:off x="7635214" y="2315197"/>
            <a:ext cx="0" cy="163834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9DAF58-B8BE-444B-8ED6-57A8179A8505}"/>
              </a:ext>
            </a:extLst>
          </p:cNvPr>
          <p:cNvSpPr/>
          <p:nvPr/>
        </p:nvSpPr>
        <p:spPr>
          <a:xfrm>
            <a:off x="8240983" y="3100460"/>
            <a:ext cx="1380362" cy="31524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2B79A9-C6E7-4FA8-B538-75A6E8588020}"/>
              </a:ext>
            </a:extLst>
          </p:cNvPr>
          <p:cNvCxnSpPr>
            <a:cxnSpLocks/>
          </p:cNvCxnSpPr>
          <p:nvPr/>
        </p:nvCxnSpPr>
        <p:spPr>
          <a:xfrm flipV="1">
            <a:off x="9389912" y="1721752"/>
            <a:ext cx="0" cy="13787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D5E6419-486D-48B8-B56B-9ADCC0771A83}"/>
              </a:ext>
            </a:extLst>
          </p:cNvPr>
          <p:cNvSpPr txBox="1"/>
          <p:nvPr/>
        </p:nvSpPr>
        <p:spPr>
          <a:xfrm>
            <a:off x="8876790" y="1380678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선택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43365-9BA1-4075-9D73-8BF50AAAD560}"/>
              </a:ext>
            </a:extLst>
          </p:cNvPr>
          <p:cNvSpPr/>
          <p:nvPr/>
        </p:nvSpPr>
        <p:spPr>
          <a:xfrm>
            <a:off x="6920552" y="4717929"/>
            <a:ext cx="2722098" cy="70301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D2A6BA0-F6D1-4F3B-98BB-7E38EE7AC7C9}"/>
              </a:ext>
            </a:extLst>
          </p:cNvPr>
          <p:cNvCxnSpPr>
            <a:cxnSpLocks/>
          </p:cNvCxnSpPr>
          <p:nvPr/>
        </p:nvCxnSpPr>
        <p:spPr>
          <a:xfrm flipV="1">
            <a:off x="9642650" y="4897726"/>
            <a:ext cx="508029" cy="21972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5EAA00-D18E-4562-8F9C-BA2F16D23793}"/>
              </a:ext>
            </a:extLst>
          </p:cNvPr>
          <p:cNvSpPr txBox="1"/>
          <p:nvPr/>
        </p:nvSpPr>
        <p:spPr>
          <a:xfrm>
            <a:off x="9632776" y="4257884"/>
            <a:ext cx="26377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 코드 사용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부서 예시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개발부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총무부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영업부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 예시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사원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</a:t>
            </a:r>
          </a:p>
        </p:txBody>
      </p:sp>
    </p:spTree>
    <p:extLst>
      <p:ext uri="{BB962C8B-B14F-4D97-AF65-F5344CB8AC3E}">
        <p14:creationId xmlns:p14="http://schemas.microsoft.com/office/powerpoint/2010/main" val="103174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C55B045-5149-4B1C-ACD6-672E66E6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05" y="989670"/>
            <a:ext cx="7245641" cy="36473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3626A2-1801-47BB-8DB9-DF9B96A6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674" y="1787293"/>
            <a:ext cx="8254914" cy="44205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3F28A4-9FE9-4F00-81CF-4A7FFBE4D554}"/>
              </a:ext>
            </a:extLst>
          </p:cNvPr>
          <p:cNvSpPr/>
          <p:nvPr/>
        </p:nvSpPr>
        <p:spPr>
          <a:xfrm>
            <a:off x="1344669" y="2843869"/>
            <a:ext cx="911970" cy="28696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65640-1509-42A0-8CE8-2ED81FAAFDF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0BB4EA-DC10-427F-BF7E-268776CE3507}"/>
              </a:ext>
            </a:extLst>
          </p:cNvPr>
          <p:cNvCxnSpPr>
            <a:cxnSpLocks/>
          </p:cNvCxnSpPr>
          <p:nvPr/>
        </p:nvCxnSpPr>
        <p:spPr>
          <a:xfrm>
            <a:off x="2256639" y="2994454"/>
            <a:ext cx="430355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3221CD-E5B0-44DA-A076-F50E3E9AB54B}"/>
              </a:ext>
            </a:extLst>
          </p:cNvPr>
          <p:cNvSpPr txBox="1"/>
          <p:nvPr/>
        </p:nvSpPr>
        <p:spPr>
          <a:xfrm>
            <a:off x="3713674" y="2659475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B87C5F-58ED-4938-B151-99E93B80D385}"/>
              </a:ext>
            </a:extLst>
          </p:cNvPr>
          <p:cNvCxnSpPr>
            <a:cxnSpLocks/>
          </p:cNvCxnSpPr>
          <p:nvPr/>
        </p:nvCxnSpPr>
        <p:spPr>
          <a:xfrm flipV="1">
            <a:off x="5858249" y="3635982"/>
            <a:ext cx="780177" cy="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A5899D-B5AE-4B5C-8619-1C2E16DC4554}"/>
              </a:ext>
            </a:extLst>
          </p:cNvPr>
          <p:cNvSpPr txBox="1"/>
          <p:nvPr/>
        </p:nvSpPr>
        <p:spPr>
          <a:xfrm>
            <a:off x="4037838" y="3470945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E6E6E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</a:t>
            </a:r>
          </a:p>
        </p:txBody>
      </p:sp>
    </p:spTree>
    <p:extLst>
      <p:ext uri="{BB962C8B-B14F-4D97-AF65-F5344CB8AC3E}">
        <p14:creationId xmlns:p14="http://schemas.microsoft.com/office/powerpoint/2010/main" val="393646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C65640-1509-42A0-8CE8-2ED81FAAFDF8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00F797-E1EC-4E4F-AC78-FA5A23A3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70" y="1351675"/>
            <a:ext cx="8569244" cy="41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804CD6C-5E66-4E3E-83D1-B785CED9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8" y="852953"/>
            <a:ext cx="6676746" cy="3237104"/>
          </a:xfrm>
          <a:prstGeom prst="rect">
            <a:avLst/>
          </a:prstGeom>
        </p:spPr>
      </p:pic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CAAEB7B-030D-47BA-87EB-F80479294EF2}"/>
              </a:ext>
            </a:extLst>
          </p:cNvPr>
          <p:cNvSpPr/>
          <p:nvPr/>
        </p:nvSpPr>
        <p:spPr>
          <a:xfrm>
            <a:off x="1376608" y="852952"/>
            <a:ext cx="5612285" cy="3237104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A93D903-26C3-4B50-94E0-5B8A1CDA3EB6}"/>
              </a:ext>
            </a:extLst>
          </p:cNvPr>
          <p:cNvSpPr/>
          <p:nvPr/>
        </p:nvSpPr>
        <p:spPr>
          <a:xfrm>
            <a:off x="337888" y="1328589"/>
            <a:ext cx="1038719" cy="2797788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8BB7071-B9CC-403A-B152-CEE804901C86}"/>
              </a:ext>
            </a:extLst>
          </p:cNvPr>
          <p:cNvSpPr/>
          <p:nvPr/>
        </p:nvSpPr>
        <p:spPr>
          <a:xfrm>
            <a:off x="319398" y="852952"/>
            <a:ext cx="1057209" cy="232904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B4EF27D-8165-43E6-9096-4DCE0BE8C0FB}"/>
              </a:ext>
            </a:extLst>
          </p:cNvPr>
          <p:cNvSpPr/>
          <p:nvPr/>
        </p:nvSpPr>
        <p:spPr>
          <a:xfrm>
            <a:off x="337887" y="1108670"/>
            <a:ext cx="1038719" cy="20641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C08D7-A5E6-4D63-A044-2EC9D344EAFE}"/>
              </a:ext>
            </a:extLst>
          </p:cNvPr>
          <p:cNvSpPr txBox="1"/>
          <p:nvPr/>
        </p:nvSpPr>
        <p:spPr>
          <a:xfrm>
            <a:off x="992724" y="1452248"/>
            <a:ext cx="1700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추가 버튼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46B8CD-34F6-474F-AC08-3AE8D45EAB47}"/>
              </a:ext>
            </a:extLst>
          </p:cNvPr>
          <p:cNvCxnSpPr>
            <a:cxnSpLocks/>
          </p:cNvCxnSpPr>
          <p:nvPr/>
        </p:nvCxnSpPr>
        <p:spPr>
          <a:xfrm>
            <a:off x="2770767" y="3065506"/>
            <a:ext cx="80649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9D3BC-DDE4-4AD1-89B7-56554BC9F11A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추가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0DBBDC-A66C-4149-A43D-742DD6AB9C53}"/>
              </a:ext>
            </a:extLst>
          </p:cNvPr>
          <p:cNvCxnSpPr>
            <a:cxnSpLocks/>
          </p:cNvCxnSpPr>
          <p:nvPr/>
        </p:nvCxnSpPr>
        <p:spPr>
          <a:xfrm>
            <a:off x="857247" y="1292267"/>
            <a:ext cx="433909" cy="170245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CCF1806B-F6E5-459B-B547-B9A4714CD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5" y="2996863"/>
            <a:ext cx="3070943" cy="34937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77A3CB-82F0-4001-9E98-A0CCDF8C9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568" y="2989541"/>
            <a:ext cx="6491048" cy="3237104"/>
          </a:xfrm>
          <a:prstGeom prst="rect">
            <a:avLst/>
          </a:prstGeom>
        </p:spPr>
      </p:pic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9916F2B5-D3B4-4C59-9648-B895612B7DCE}"/>
              </a:ext>
            </a:extLst>
          </p:cNvPr>
          <p:cNvSpPr/>
          <p:nvPr/>
        </p:nvSpPr>
        <p:spPr>
          <a:xfrm>
            <a:off x="5224569" y="3222589"/>
            <a:ext cx="1013862" cy="1503235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BCABA-F35A-4C94-8935-74790F22A2F8}"/>
              </a:ext>
            </a:extLst>
          </p:cNvPr>
          <p:cNvSpPr txBox="1"/>
          <p:nvPr/>
        </p:nvSpPr>
        <p:spPr>
          <a:xfrm>
            <a:off x="1589527" y="5043515"/>
            <a:ext cx="2362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제목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이용 직원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포함 여부 선택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F1E6D46A-4D70-434E-B9B5-9977514144FC}"/>
              </a:ext>
            </a:extLst>
          </p:cNvPr>
          <p:cNvSpPr/>
          <p:nvPr/>
        </p:nvSpPr>
        <p:spPr>
          <a:xfrm>
            <a:off x="1030289" y="3257910"/>
            <a:ext cx="3013205" cy="382275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0A2388-61E6-4123-808B-8592899F70F3}"/>
              </a:ext>
            </a:extLst>
          </p:cNvPr>
          <p:cNvCxnSpPr>
            <a:cxnSpLocks/>
          </p:cNvCxnSpPr>
          <p:nvPr/>
        </p:nvCxnSpPr>
        <p:spPr>
          <a:xfrm>
            <a:off x="2485977" y="3640185"/>
            <a:ext cx="12908" cy="132609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1E3180-F461-4180-928D-FFCA09D311CF}"/>
              </a:ext>
            </a:extLst>
          </p:cNvPr>
          <p:cNvCxnSpPr>
            <a:cxnSpLocks/>
          </p:cNvCxnSpPr>
          <p:nvPr/>
        </p:nvCxnSpPr>
        <p:spPr>
          <a:xfrm>
            <a:off x="4043494" y="3429000"/>
            <a:ext cx="1107346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1E98F8-8E95-4486-AEFC-42BCDCA39B20}"/>
              </a:ext>
            </a:extLst>
          </p:cNvPr>
          <p:cNvSpPr txBox="1"/>
          <p:nvPr/>
        </p:nvSpPr>
        <p:spPr>
          <a:xfrm>
            <a:off x="5139116" y="2854138"/>
            <a:ext cx="148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추가</a:t>
            </a:r>
          </a:p>
        </p:txBody>
      </p:sp>
    </p:spTree>
    <p:extLst>
      <p:ext uri="{BB962C8B-B14F-4D97-AF65-F5344CB8AC3E}">
        <p14:creationId xmlns:p14="http://schemas.microsoft.com/office/powerpoint/2010/main" val="223621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04CD6C-5E66-4E3E-83D1-B785CED99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5" y="1418786"/>
            <a:ext cx="8654123" cy="4195801"/>
          </a:xfrm>
          <a:prstGeom prst="rect">
            <a:avLst/>
          </a:prstGeom>
        </p:spPr>
      </p:pic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CAAEB7B-030D-47BA-87EB-F80479294EF2}"/>
              </a:ext>
            </a:extLst>
          </p:cNvPr>
          <p:cNvSpPr/>
          <p:nvPr/>
        </p:nvSpPr>
        <p:spPr>
          <a:xfrm>
            <a:off x="1817240" y="1418785"/>
            <a:ext cx="7284693" cy="812686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A93D903-26C3-4B50-94E0-5B8A1CDA3EB6}"/>
              </a:ext>
            </a:extLst>
          </p:cNvPr>
          <p:cNvSpPr/>
          <p:nvPr/>
        </p:nvSpPr>
        <p:spPr>
          <a:xfrm>
            <a:off x="433309" y="3599117"/>
            <a:ext cx="1383931" cy="2009884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8BB7071-B9CC-403A-B152-CEE804901C86}"/>
              </a:ext>
            </a:extLst>
          </p:cNvPr>
          <p:cNvSpPr/>
          <p:nvPr/>
        </p:nvSpPr>
        <p:spPr>
          <a:xfrm>
            <a:off x="433309" y="1418785"/>
            <a:ext cx="1383933" cy="2180331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6B2EA1F7-C858-44C3-BC48-FCA2A4B5D57B}"/>
              </a:ext>
            </a:extLst>
          </p:cNvPr>
          <p:cNvSpPr/>
          <p:nvPr/>
        </p:nvSpPr>
        <p:spPr>
          <a:xfrm>
            <a:off x="1813614" y="2446197"/>
            <a:ext cx="7284693" cy="3162804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D9954-5DF2-48FE-A454-364F8E12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708" y="1159359"/>
            <a:ext cx="4784023" cy="5272065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-12583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A3565AFE-2F39-4DE0-BA37-90A1915A9DAF}"/>
              </a:ext>
            </a:extLst>
          </p:cNvPr>
          <p:cNvSpPr/>
          <p:nvPr/>
        </p:nvSpPr>
        <p:spPr>
          <a:xfrm>
            <a:off x="5013392" y="2207806"/>
            <a:ext cx="1362175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97F47-DA90-4F8C-8271-CF388FE19E5C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게시글 상세보기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3F3D1E-C67A-499C-AD6A-0B09209AC949}"/>
              </a:ext>
            </a:extLst>
          </p:cNvPr>
          <p:cNvSpPr txBox="1"/>
          <p:nvPr/>
        </p:nvSpPr>
        <p:spPr>
          <a:xfrm>
            <a:off x="4943485" y="2537385"/>
            <a:ext cx="162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 클릭 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게시글 상세보기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EE5174-4068-434A-9109-5C5185429D2E}"/>
              </a:ext>
            </a:extLst>
          </p:cNvPr>
          <p:cNvSpPr txBox="1"/>
          <p:nvPr/>
        </p:nvSpPr>
        <p:spPr>
          <a:xfrm>
            <a:off x="5319827" y="4005413"/>
            <a:ext cx="16218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내용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135FD35-E33A-4426-BC92-6D9770B9EB4E}"/>
              </a:ext>
            </a:extLst>
          </p:cNvPr>
          <p:cNvCxnSpPr>
            <a:cxnSpLocks/>
          </p:cNvCxnSpPr>
          <p:nvPr/>
        </p:nvCxnSpPr>
        <p:spPr>
          <a:xfrm>
            <a:off x="6223156" y="4390895"/>
            <a:ext cx="85574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C55CE7-AB56-44C1-9787-C056FD0696C4}"/>
              </a:ext>
            </a:extLst>
          </p:cNvPr>
          <p:cNvCxnSpPr>
            <a:cxnSpLocks/>
          </p:cNvCxnSpPr>
          <p:nvPr/>
        </p:nvCxnSpPr>
        <p:spPr>
          <a:xfrm>
            <a:off x="6375567" y="2322658"/>
            <a:ext cx="85574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CE0F9704-DC06-4354-BF20-05E3C586D904}"/>
              </a:ext>
            </a:extLst>
          </p:cNvPr>
          <p:cNvSpPr/>
          <p:nvPr/>
        </p:nvSpPr>
        <p:spPr>
          <a:xfrm>
            <a:off x="7065340" y="6163883"/>
            <a:ext cx="392473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C500C00-DEA0-49D2-BFF6-4353C02E0FF2}"/>
              </a:ext>
            </a:extLst>
          </p:cNvPr>
          <p:cNvCxnSpPr>
            <a:cxnSpLocks/>
          </p:cNvCxnSpPr>
          <p:nvPr/>
        </p:nvCxnSpPr>
        <p:spPr>
          <a:xfrm flipH="1">
            <a:off x="6218053" y="6281329"/>
            <a:ext cx="847287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07EEFD-8911-41D0-B625-17761E6E4695}"/>
              </a:ext>
            </a:extLst>
          </p:cNvPr>
          <p:cNvSpPr txBox="1"/>
          <p:nvPr/>
        </p:nvSpPr>
        <p:spPr>
          <a:xfrm>
            <a:off x="4308726" y="5978333"/>
            <a:ext cx="2121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작성자만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수정 버튼이 보임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4A49099E-E6BD-4A62-B00A-8A86852F0D54}"/>
              </a:ext>
            </a:extLst>
          </p:cNvPr>
          <p:cNvSpPr/>
          <p:nvPr/>
        </p:nvSpPr>
        <p:spPr>
          <a:xfrm>
            <a:off x="6970706" y="5119308"/>
            <a:ext cx="392473" cy="824350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4D95F0-3656-4194-9D0D-FB3D352D0FD1}"/>
              </a:ext>
            </a:extLst>
          </p:cNvPr>
          <p:cNvCxnSpPr>
            <a:cxnSpLocks/>
          </p:cNvCxnSpPr>
          <p:nvPr/>
        </p:nvCxnSpPr>
        <p:spPr>
          <a:xfrm flipH="1">
            <a:off x="2814147" y="5427301"/>
            <a:ext cx="415655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B29848-B1B9-4B97-BDC2-5E060613F0F6}"/>
              </a:ext>
            </a:extLst>
          </p:cNvPr>
          <p:cNvSpPr txBox="1"/>
          <p:nvPr/>
        </p:nvSpPr>
        <p:spPr>
          <a:xfrm>
            <a:off x="1135719" y="5223706"/>
            <a:ext cx="162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첨부 파일 다운로드</a:t>
            </a:r>
          </a:p>
        </p:txBody>
      </p:sp>
    </p:spTree>
    <p:extLst>
      <p:ext uri="{BB962C8B-B14F-4D97-AF65-F5344CB8AC3E}">
        <p14:creationId xmlns:p14="http://schemas.microsoft.com/office/powerpoint/2010/main" val="181374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04CD6C-5E66-4E3E-83D1-B785CED99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5" y="1418786"/>
            <a:ext cx="6694049" cy="3245493"/>
          </a:xfrm>
          <a:prstGeom prst="rect">
            <a:avLst/>
          </a:prstGeom>
        </p:spPr>
      </p:pic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CAAEB7B-030D-47BA-87EB-F80479294EF2}"/>
              </a:ext>
            </a:extLst>
          </p:cNvPr>
          <p:cNvSpPr/>
          <p:nvPr/>
        </p:nvSpPr>
        <p:spPr>
          <a:xfrm>
            <a:off x="1817241" y="1418785"/>
            <a:ext cx="5414070" cy="2909934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A93D903-26C3-4B50-94E0-5B8A1CDA3EB6}"/>
              </a:ext>
            </a:extLst>
          </p:cNvPr>
          <p:cNvSpPr/>
          <p:nvPr/>
        </p:nvSpPr>
        <p:spPr>
          <a:xfrm>
            <a:off x="433309" y="3599117"/>
            <a:ext cx="1383931" cy="1065162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8BB7071-B9CC-403A-B152-CEE804901C86}"/>
              </a:ext>
            </a:extLst>
          </p:cNvPr>
          <p:cNvSpPr/>
          <p:nvPr/>
        </p:nvSpPr>
        <p:spPr>
          <a:xfrm>
            <a:off x="433309" y="1418785"/>
            <a:ext cx="1383933" cy="2180331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6B2EA1F7-C858-44C3-BC48-FCA2A4B5D57B}"/>
              </a:ext>
            </a:extLst>
          </p:cNvPr>
          <p:cNvSpPr/>
          <p:nvPr/>
        </p:nvSpPr>
        <p:spPr>
          <a:xfrm>
            <a:off x="1817240" y="4328719"/>
            <a:ext cx="4278760" cy="335560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-12583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A3565AFE-2F39-4DE0-BA37-90A1915A9DAF}"/>
              </a:ext>
            </a:extLst>
          </p:cNvPr>
          <p:cNvSpPr/>
          <p:nvPr/>
        </p:nvSpPr>
        <p:spPr>
          <a:xfrm>
            <a:off x="6122351" y="4362728"/>
            <a:ext cx="463008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97F47-DA90-4F8C-8271-CF388FE19E5C}"/>
              </a:ext>
            </a:extLst>
          </p:cNvPr>
          <p:cNvSpPr txBox="1"/>
          <p:nvPr/>
        </p:nvSpPr>
        <p:spPr>
          <a:xfrm>
            <a:off x="0" y="58614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게시글 작성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D5333E-FE55-46FD-B138-892315397A28}"/>
              </a:ext>
            </a:extLst>
          </p:cNvPr>
          <p:cNvSpPr txBox="1"/>
          <p:nvPr/>
        </p:nvSpPr>
        <p:spPr>
          <a:xfrm>
            <a:off x="5550207" y="3764780"/>
            <a:ext cx="162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글쓰기 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게시글 작성 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4213A03F-0CE3-4AB1-B8B2-3517C9F971F4}"/>
              </a:ext>
            </a:extLst>
          </p:cNvPr>
          <p:cNvSpPr/>
          <p:nvPr/>
        </p:nvSpPr>
        <p:spPr>
          <a:xfrm>
            <a:off x="6596848" y="4328718"/>
            <a:ext cx="252258" cy="335560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DB0BE0-51A8-4226-95EF-94899BD7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737" y="787657"/>
            <a:ext cx="4402015" cy="4848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C55CE7-AB56-44C1-9787-C056FD0696C4}"/>
              </a:ext>
            </a:extLst>
          </p:cNvPr>
          <p:cNvCxnSpPr>
            <a:cxnSpLocks/>
          </p:cNvCxnSpPr>
          <p:nvPr/>
        </p:nvCxnSpPr>
        <p:spPr>
          <a:xfrm>
            <a:off x="6585359" y="4512185"/>
            <a:ext cx="527495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5D729C90-4CF2-43B2-A9ED-F658ADD70127}"/>
              </a:ext>
            </a:extLst>
          </p:cNvPr>
          <p:cNvSpPr/>
          <p:nvPr/>
        </p:nvSpPr>
        <p:spPr>
          <a:xfrm>
            <a:off x="6940578" y="4972443"/>
            <a:ext cx="4250335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E1351C-6971-4A5D-8469-A08C0939EFA0}"/>
              </a:ext>
            </a:extLst>
          </p:cNvPr>
          <p:cNvCxnSpPr>
            <a:cxnSpLocks/>
          </p:cNvCxnSpPr>
          <p:nvPr/>
        </p:nvCxnSpPr>
        <p:spPr>
          <a:xfrm flipH="1">
            <a:off x="3313421" y="5119856"/>
            <a:ext cx="1286398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8CE111-7F4E-4F62-B9E0-122A43DCA563}"/>
              </a:ext>
            </a:extLst>
          </p:cNvPr>
          <p:cNvSpPr txBox="1"/>
          <p:nvPr/>
        </p:nvSpPr>
        <p:spPr>
          <a:xfrm>
            <a:off x="4636692" y="4889055"/>
            <a:ext cx="102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첨부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20614470-679D-45A7-8B54-BEF2D42EDDB3}"/>
              </a:ext>
            </a:extLst>
          </p:cNvPr>
          <p:cNvSpPr/>
          <p:nvPr/>
        </p:nvSpPr>
        <p:spPr>
          <a:xfrm>
            <a:off x="8539992" y="4611329"/>
            <a:ext cx="2711129" cy="26754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91374E5-1F8C-47E3-AF18-7861BF58777E}"/>
              </a:ext>
            </a:extLst>
          </p:cNvPr>
          <p:cNvCxnSpPr>
            <a:cxnSpLocks/>
          </p:cNvCxnSpPr>
          <p:nvPr/>
        </p:nvCxnSpPr>
        <p:spPr>
          <a:xfrm flipV="1">
            <a:off x="9962012" y="3847717"/>
            <a:ext cx="0" cy="76361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412836-675B-4E37-B13B-F27B61F2E235}"/>
              </a:ext>
            </a:extLst>
          </p:cNvPr>
          <p:cNvSpPr txBox="1"/>
          <p:nvPr/>
        </p:nvSpPr>
        <p:spPr>
          <a:xfrm>
            <a:off x="9352343" y="3557953"/>
            <a:ext cx="121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첨부 파일 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2A0E2-5F4A-464D-BC1E-DB38B1F10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106" y="5530594"/>
            <a:ext cx="4402015" cy="1036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06E99713-3697-4C05-B080-0D5161652057}"/>
              </a:ext>
            </a:extLst>
          </p:cNvPr>
          <p:cNvSpPr/>
          <p:nvPr/>
        </p:nvSpPr>
        <p:spPr>
          <a:xfrm>
            <a:off x="6849106" y="5573629"/>
            <a:ext cx="4402015" cy="979755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74FFCD1-75C7-4B19-A66A-C3F02640DC64}"/>
              </a:ext>
            </a:extLst>
          </p:cNvPr>
          <p:cNvCxnSpPr>
            <a:cxnSpLocks/>
          </p:cNvCxnSpPr>
          <p:nvPr/>
        </p:nvCxnSpPr>
        <p:spPr>
          <a:xfrm>
            <a:off x="9229289" y="5309811"/>
            <a:ext cx="0" cy="19519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7195980-BDD1-4B1A-BDA0-9EE343D75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15" y="4603484"/>
            <a:ext cx="2881020" cy="89116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E53697-4E8D-445E-ABD9-ADAF14F69FC2}"/>
              </a:ext>
            </a:extLst>
          </p:cNvPr>
          <p:cNvCxnSpPr>
            <a:cxnSpLocks/>
          </p:cNvCxnSpPr>
          <p:nvPr/>
        </p:nvCxnSpPr>
        <p:spPr>
          <a:xfrm flipH="1">
            <a:off x="5654180" y="5106213"/>
            <a:ext cx="1286398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7DDD615-1467-4E1C-9073-9952027407BC}"/>
              </a:ext>
            </a:extLst>
          </p:cNvPr>
          <p:cNvSpPr txBox="1"/>
          <p:nvPr/>
        </p:nvSpPr>
        <p:spPr>
          <a:xfrm>
            <a:off x="-154148" y="5514757"/>
            <a:ext cx="2558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이상일 경우 알람</a:t>
            </a:r>
          </a:p>
        </p:txBody>
      </p:sp>
    </p:spTree>
    <p:extLst>
      <p:ext uri="{BB962C8B-B14F-4D97-AF65-F5344CB8AC3E}">
        <p14:creationId xmlns:p14="http://schemas.microsoft.com/office/powerpoint/2010/main" val="99943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F3892AF-FA3D-4835-9D46-18DCF83EC4F3}"/>
              </a:ext>
            </a:extLst>
          </p:cNvPr>
          <p:cNvGrpSpPr/>
          <p:nvPr/>
        </p:nvGrpSpPr>
        <p:grpSpPr>
          <a:xfrm>
            <a:off x="0" y="0"/>
            <a:ext cx="12202001" cy="486561"/>
            <a:chOff x="0" y="6453782"/>
            <a:chExt cx="18303001" cy="383193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A99B91C-F42D-4926-9345-5C919DEE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804CD6C-5E66-4E3E-83D1-B785CED9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5" y="636020"/>
            <a:ext cx="6643345" cy="3248083"/>
          </a:xfrm>
          <a:prstGeom prst="rect">
            <a:avLst/>
          </a:prstGeom>
        </p:spPr>
      </p:pic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CAAEB7B-030D-47BA-87EB-F80479294EF2}"/>
              </a:ext>
            </a:extLst>
          </p:cNvPr>
          <p:cNvSpPr/>
          <p:nvPr/>
        </p:nvSpPr>
        <p:spPr>
          <a:xfrm>
            <a:off x="1258349" y="636020"/>
            <a:ext cx="5615814" cy="3248083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A93D903-26C3-4B50-94E0-5B8A1CDA3EB6}"/>
              </a:ext>
            </a:extLst>
          </p:cNvPr>
          <p:cNvSpPr/>
          <p:nvPr/>
        </p:nvSpPr>
        <p:spPr>
          <a:xfrm>
            <a:off x="190031" y="2541889"/>
            <a:ext cx="1068318" cy="1354773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8913FD4-1837-42B4-BBC6-DAACF55DD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2" y="3087149"/>
            <a:ext cx="2959520" cy="3385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8BB7071-B9CC-403A-B152-CEE804901C86}"/>
              </a:ext>
            </a:extLst>
          </p:cNvPr>
          <p:cNvSpPr/>
          <p:nvPr/>
        </p:nvSpPr>
        <p:spPr>
          <a:xfrm>
            <a:off x="182776" y="636019"/>
            <a:ext cx="1075573" cy="1687853"/>
          </a:xfrm>
          <a:prstGeom prst="flowChartProcess">
            <a:avLst/>
          </a:prstGeom>
          <a:solidFill>
            <a:srgbClr val="AFAB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AB4EF27D-8165-43E6-9096-4DCE0BE8C0FB}"/>
              </a:ext>
            </a:extLst>
          </p:cNvPr>
          <p:cNvSpPr/>
          <p:nvPr/>
        </p:nvSpPr>
        <p:spPr>
          <a:xfrm>
            <a:off x="190031" y="2329325"/>
            <a:ext cx="1068318" cy="20711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C08D7-A5E6-4D63-A044-2EC9D344EAFE}"/>
              </a:ext>
            </a:extLst>
          </p:cNvPr>
          <p:cNvSpPr txBox="1"/>
          <p:nvPr/>
        </p:nvSpPr>
        <p:spPr>
          <a:xfrm>
            <a:off x="37117" y="1975645"/>
            <a:ext cx="160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버튼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0DBBDC-A66C-4149-A43D-742DD6AB9C53}"/>
              </a:ext>
            </a:extLst>
          </p:cNvPr>
          <p:cNvCxnSpPr>
            <a:cxnSpLocks/>
          </p:cNvCxnSpPr>
          <p:nvPr/>
        </p:nvCxnSpPr>
        <p:spPr>
          <a:xfrm>
            <a:off x="706055" y="2536436"/>
            <a:ext cx="208345" cy="55071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46B8CD-34F6-474F-AC08-3AE8D45EAB47}"/>
              </a:ext>
            </a:extLst>
          </p:cNvPr>
          <p:cNvCxnSpPr>
            <a:cxnSpLocks/>
          </p:cNvCxnSpPr>
          <p:nvPr/>
        </p:nvCxnSpPr>
        <p:spPr>
          <a:xfrm flipV="1">
            <a:off x="3014813" y="2129533"/>
            <a:ext cx="0" cy="95761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66989-EE53-4C05-9DCB-7BE43D3BDF88}"/>
              </a:ext>
            </a:extLst>
          </p:cNvPr>
          <p:cNvSpPr txBox="1"/>
          <p:nvPr/>
        </p:nvSpPr>
        <p:spPr>
          <a:xfrm>
            <a:off x="0" y="79840"/>
            <a:ext cx="1220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채팅방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BCABA-F35A-4C94-8935-74790F22A2F8}"/>
              </a:ext>
            </a:extLst>
          </p:cNvPr>
          <p:cNvSpPr txBox="1"/>
          <p:nvPr/>
        </p:nvSpPr>
        <p:spPr>
          <a:xfrm>
            <a:off x="2049731" y="1138068"/>
            <a:ext cx="1930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제목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 직원 선택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상태의 직원만 리스트에 표시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5B831D9-962F-4F54-A7A2-E31EC2BA8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433" y="3087149"/>
            <a:ext cx="6908521" cy="34098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FABA9591-7056-4687-B792-B5DCA034712C}"/>
              </a:ext>
            </a:extLst>
          </p:cNvPr>
          <p:cNvSpPr/>
          <p:nvPr/>
        </p:nvSpPr>
        <p:spPr>
          <a:xfrm>
            <a:off x="4447433" y="4792079"/>
            <a:ext cx="1068318" cy="1680581"/>
          </a:xfrm>
          <a:prstGeom prst="flowChartProcess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F77420D-0141-4387-B6E5-CCA3422002BD}"/>
              </a:ext>
            </a:extLst>
          </p:cNvPr>
          <p:cNvCxnSpPr>
            <a:cxnSpLocks/>
          </p:cNvCxnSpPr>
          <p:nvPr/>
        </p:nvCxnSpPr>
        <p:spPr>
          <a:xfrm flipV="1">
            <a:off x="5247682" y="3775174"/>
            <a:ext cx="0" cy="95761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0799DC3-612A-4170-91F0-A31AB1D64121}"/>
              </a:ext>
            </a:extLst>
          </p:cNvPr>
          <p:cNvSpPr txBox="1"/>
          <p:nvPr/>
        </p:nvSpPr>
        <p:spPr>
          <a:xfrm>
            <a:off x="4217869" y="3428717"/>
            <a:ext cx="1930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채팅방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957914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344</Words>
  <Application>Microsoft Office PowerPoint</Application>
  <PresentationFormat>와이드스크린</PresentationFormat>
  <Paragraphs>72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나눔고딕 ExtraBold</vt:lpstr>
      <vt:lpstr>나눔바른고딕</vt:lpstr>
      <vt:lpstr>나눔바른고딕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관리자 시스템 </dc:title>
  <dc:creator>VTEX_JUNGHO</dc:creator>
  <cp:lastModifiedBy>kangyujeong98</cp:lastModifiedBy>
  <cp:revision>35</cp:revision>
  <dcterms:created xsi:type="dcterms:W3CDTF">2021-07-19T04:15:32Z</dcterms:created>
  <dcterms:modified xsi:type="dcterms:W3CDTF">2021-07-21T07:19:30Z</dcterms:modified>
</cp:coreProperties>
</file>